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7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216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887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204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045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88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345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3987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9090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8811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050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628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3C1A4-FBF2-40D7-A4E7-123BCDC3DE0C}" type="datetimeFigureOut">
              <a:rPr lang="de-DE" smtClean="0"/>
              <a:t>23.09.22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6FC0F-560B-409A-954F-AB67FE649AE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166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nne_Film_8.19">
            <a:hlinkClick r:id="" action="ppaction://media"/>
            <a:extLst>
              <a:ext uri="{FF2B5EF4-FFF2-40B4-BE49-F238E27FC236}">
                <a16:creationId xmlns:a16="http://schemas.microsoft.com/office/drawing/2014/main" id="{C773E26C-1E98-B34D-855F-A948C5EDC13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2381" y="748145"/>
            <a:ext cx="9658635" cy="5486906"/>
          </a:xfrm>
        </p:spPr>
      </p:pic>
    </p:spTree>
    <p:extLst>
      <p:ext uri="{BB962C8B-B14F-4D97-AF65-F5344CB8AC3E}">
        <p14:creationId xmlns:p14="http://schemas.microsoft.com/office/powerpoint/2010/main" val="260751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Anne-Nina Lörz</dc:creator>
  <cp:lastModifiedBy>Anne Helene Solberg Tandberg</cp:lastModifiedBy>
  <cp:revision>1</cp:revision>
  <dcterms:created xsi:type="dcterms:W3CDTF">2022-09-23T04:13:20Z</dcterms:created>
  <dcterms:modified xsi:type="dcterms:W3CDTF">2022-09-23T11:31:31Z</dcterms:modified>
</cp:coreProperties>
</file>